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32172-352F-F071-38B0-C473C98829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6545" y="802298"/>
            <a:ext cx="10078308" cy="2541431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Algerian" panose="04020705040A02060702" pitchFamily="82" charset="0"/>
              </a:rPr>
              <a:t>Reuniones sindicales ANUAL (MAYO – JUNIO) 2023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E5EB1B-BC12-3C78-42C3-944FD7DDD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320" y="3531204"/>
            <a:ext cx="9989532" cy="977621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Algerian" panose="04020705040A02060702" pitchFamily="82" charset="0"/>
              </a:rPr>
              <a:t>Puntos varios</a:t>
            </a:r>
            <a:endParaRPr lang="es-CL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16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9C4E7-F8A6-A7FA-AEE6-D33C10208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sz="2400" dirty="0"/>
              <a:t>Balance 2022</a:t>
            </a:r>
            <a:endParaRPr lang="es-CL" sz="24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7F14978-3E9E-ABEC-E52C-AB909BDFA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024109"/>
            <a:ext cx="9603275" cy="4119238"/>
          </a:xfrm>
        </p:spPr>
      </p:pic>
    </p:spTree>
    <p:extLst>
      <p:ext uri="{BB962C8B-B14F-4D97-AF65-F5344CB8AC3E}">
        <p14:creationId xmlns:p14="http://schemas.microsoft.com/office/powerpoint/2010/main" val="185784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28B12-237D-4004-BC23-E2E8FB86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>
              <a:buFont typeface="Wingdings" panose="05000000000000000000" pitchFamily="2" charset="2"/>
              <a:buChar char="Ø"/>
            </a:pPr>
            <a:r>
              <a:rPr lang="es-ES" sz="2400" dirty="0"/>
              <a:t>Homologación contrato colectivo</a:t>
            </a:r>
            <a:endParaRPr lang="es-CL" sz="24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F7BF3E3-384B-19C3-D2C2-3444FDD7CE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80" y="1944210"/>
            <a:ext cx="9752040" cy="4109271"/>
          </a:xfrm>
        </p:spPr>
      </p:pic>
    </p:spTree>
    <p:extLst>
      <p:ext uri="{BB962C8B-B14F-4D97-AF65-F5344CB8AC3E}">
        <p14:creationId xmlns:p14="http://schemas.microsoft.com/office/powerpoint/2010/main" val="399719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916E42-0867-106B-D6AA-EDB251A64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9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28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5039612-0C77-068D-C211-1F2B85D3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1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9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CD305C9-9B8F-CEE4-1FAA-032A65A38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8585"/>
            <a:ext cx="12192000" cy="288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40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D8086-4881-751F-B47C-A78A728E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/>
              <a:t>Viáticos</a:t>
            </a:r>
            <a:endParaRPr lang="es-CL" sz="24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29790FD-2F9F-A999-1D0E-416B61779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975" y="2068497"/>
            <a:ext cx="9604375" cy="3604333"/>
          </a:xfrm>
        </p:spPr>
      </p:pic>
    </p:spTree>
    <p:extLst>
      <p:ext uri="{BB962C8B-B14F-4D97-AF65-F5344CB8AC3E}">
        <p14:creationId xmlns:p14="http://schemas.microsoft.com/office/powerpoint/2010/main" val="256862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A386A83-21D9-69B4-102C-8003B179B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2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8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60955BB-DDC8-FC0F-BF2B-DB13EB9A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6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59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E5CFF4-F76E-666E-FCB4-718BDD1F8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174"/>
            <a:ext cx="12192000" cy="319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5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36F8C8-9225-B416-9D32-C83327AE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/>
              <a:t>Bono productividad </a:t>
            </a:r>
            <a:r>
              <a:rPr lang="es-ES" sz="2400" dirty="0" err="1"/>
              <a:t>csar</a:t>
            </a:r>
            <a:r>
              <a:rPr lang="es-ES" sz="2400" dirty="0"/>
              <a:t> - </a:t>
            </a:r>
            <a:r>
              <a:rPr lang="es-ES" sz="2400" dirty="0" err="1"/>
              <a:t>cla</a:t>
            </a:r>
            <a:endParaRPr lang="es-CL" sz="24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4576C01-66F2-6864-D357-7A35E0805F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016125"/>
            <a:ext cx="9603275" cy="3807626"/>
          </a:xfrm>
        </p:spPr>
      </p:pic>
    </p:spTree>
    <p:extLst>
      <p:ext uri="{BB962C8B-B14F-4D97-AF65-F5344CB8AC3E}">
        <p14:creationId xmlns:p14="http://schemas.microsoft.com/office/powerpoint/2010/main" val="1798298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2AC6E7-114D-E491-9B70-1E861F772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9562"/>
            <a:ext cx="12192000" cy="437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20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F10478-0580-B546-8A23-E9C0DE8B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dirty="0"/>
              <a:t>El abra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6586C45-8925-1A51-0EF5-4C16386A6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975" y="2077375"/>
            <a:ext cx="9604375" cy="3604334"/>
          </a:xfrm>
        </p:spPr>
      </p:pic>
    </p:spTree>
    <p:extLst>
      <p:ext uri="{BB962C8B-B14F-4D97-AF65-F5344CB8AC3E}">
        <p14:creationId xmlns:p14="http://schemas.microsoft.com/office/powerpoint/2010/main" val="1099633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420C90-4042-E6D0-8F18-780530060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160"/>
            <a:ext cx="12192000" cy="401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99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671B7-5AAD-B85E-6927-D376CEEE5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dirty="0"/>
              <a:t>Bono taller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7B8626E-AF90-91B1-1B82-D17200FBBF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975" y="2077376"/>
            <a:ext cx="9604375" cy="3462290"/>
          </a:xfrm>
        </p:spPr>
      </p:pic>
    </p:spTree>
    <p:extLst>
      <p:ext uri="{BB962C8B-B14F-4D97-AF65-F5344CB8AC3E}">
        <p14:creationId xmlns:p14="http://schemas.microsoft.com/office/powerpoint/2010/main" val="179844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9C26FD-64C5-0513-1DBB-0C79DF427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12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3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4E5E8A-45ED-33F7-E719-A40B0FE42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15"/>
            <a:ext cx="12192000" cy="341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61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4F1271-1E62-A4B6-3B90-5506E6D6F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43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16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F5451-DDCF-DF0D-1B4C-530C319B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dirty="0"/>
              <a:t>RADOMIRO TOMIC</a:t>
            </a:r>
            <a:endParaRPr lang="es-CL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4AC0CC6-2240-6C4D-BBCE-B7A582063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579" y="2016124"/>
            <a:ext cx="9603275" cy="3834259"/>
          </a:xfrm>
        </p:spPr>
      </p:pic>
    </p:spTree>
    <p:extLst>
      <p:ext uri="{BB962C8B-B14F-4D97-AF65-F5344CB8AC3E}">
        <p14:creationId xmlns:p14="http://schemas.microsoft.com/office/powerpoint/2010/main" val="2992431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E2A8716-1484-C984-9DC9-62C1B566E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799"/>
            <a:ext cx="12192000" cy="34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42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A8190-2836-4EF5-2DB3-EFE309D80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/>
              <a:t>Ropa de trabajo</a:t>
            </a:r>
            <a:endParaRPr lang="es-CL" sz="24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7440433-41C8-3F13-3F52-04E81438E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743" y="2016125"/>
            <a:ext cx="9562838" cy="4037356"/>
          </a:xfrm>
        </p:spPr>
      </p:pic>
    </p:spTree>
    <p:extLst>
      <p:ext uri="{BB962C8B-B14F-4D97-AF65-F5344CB8AC3E}">
        <p14:creationId xmlns:p14="http://schemas.microsoft.com/office/powerpoint/2010/main" val="3339070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904F55-C824-3262-3169-7FD2A7840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90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92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AFDBB54-D9EB-C8F3-ACA8-59C702A29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64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12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B2DBD05-5550-4044-C739-56F5C98D1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9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895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D7C8C-AB2A-7A01-31F6-2A959140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s-ES" sz="2400" dirty="0"/>
              <a:t>Propuestas</a:t>
            </a:r>
            <a:endParaRPr lang="es-CL" sz="24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284291-A2DB-7B43-DA9A-47159B7AC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s-ES" dirty="0"/>
              <a:t> </a:t>
            </a:r>
            <a:r>
              <a:rPr lang="es-ES" sz="2400" dirty="0"/>
              <a:t>Entregar una sola </a:t>
            </a:r>
            <a:r>
              <a:rPr lang="es-ES" sz="2400" dirty="0" err="1"/>
              <a:t>Gift</a:t>
            </a:r>
            <a:r>
              <a:rPr lang="es-ES" sz="2400" dirty="0"/>
              <a:t> Car a contar del año 2024 para el 01 de mayo.</a:t>
            </a:r>
          </a:p>
          <a:p>
            <a:pPr>
              <a:buFont typeface="Wingdings" panose="05000000000000000000" pitchFamily="2" charset="2"/>
              <a:buChar char="v"/>
            </a:pPr>
            <a:endParaRPr lang="es-E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s-ES" sz="2400" dirty="0"/>
              <a:t> Comenzar descuento a contar de Junio 2023, para tener ahorros para la negociación 2025.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3076617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302</TotalTime>
  <Words>66</Words>
  <Application>Microsoft Office PowerPoint</Application>
  <PresentationFormat>Panorámica</PresentationFormat>
  <Paragraphs>14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Algerian</vt:lpstr>
      <vt:lpstr>Arial</vt:lpstr>
      <vt:lpstr>Gill Sans MT</vt:lpstr>
      <vt:lpstr>Wingdings</vt:lpstr>
      <vt:lpstr>Galería</vt:lpstr>
      <vt:lpstr>Reuniones sindicales ANUAL (MAYO – JUNIO) 2023</vt:lpstr>
      <vt:lpstr>Balance 2022</vt:lpstr>
      <vt:lpstr>Homologación contrato colectivo</vt:lpstr>
      <vt:lpstr>Presentación de PowerPoint</vt:lpstr>
      <vt:lpstr>Presentación de PowerPoint</vt:lpstr>
      <vt:lpstr>Presentación de PowerPoint</vt:lpstr>
      <vt:lpstr>Viáticos</vt:lpstr>
      <vt:lpstr>Presentación de PowerPoint</vt:lpstr>
      <vt:lpstr>Presentación de PowerPoint</vt:lpstr>
      <vt:lpstr>Presentación de PowerPoint</vt:lpstr>
      <vt:lpstr>Bono productividad csar - cla</vt:lpstr>
      <vt:lpstr>Presentación de PowerPoint</vt:lpstr>
      <vt:lpstr>El abra</vt:lpstr>
      <vt:lpstr>Presentación de PowerPoint</vt:lpstr>
      <vt:lpstr>Bono taller</vt:lpstr>
      <vt:lpstr>Presentación de PowerPoint</vt:lpstr>
      <vt:lpstr>Presentación de PowerPoint</vt:lpstr>
      <vt:lpstr>Presentación de PowerPoint</vt:lpstr>
      <vt:lpstr>RADOMIRO TOMIC</vt:lpstr>
      <vt:lpstr>Presentación de PowerPoint</vt:lpstr>
      <vt:lpstr>Ropa de trabajo</vt:lpstr>
      <vt:lpstr>Presentación de PowerPoint</vt:lpstr>
      <vt:lpstr>Presentación de PowerPoint</vt:lpstr>
      <vt:lpstr>Presentación de PowerPoint</vt:lpstr>
      <vt:lpstr>Propuestas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Reuniones sindicales 2023</dc:title>
  <dc:creator>emersonandre1504@gmail.com</dc:creator>
  <cp:lastModifiedBy>rrhh2</cp:lastModifiedBy>
  <cp:revision>12</cp:revision>
  <dcterms:created xsi:type="dcterms:W3CDTF">2023-04-27T12:26:22Z</dcterms:created>
  <dcterms:modified xsi:type="dcterms:W3CDTF">2024-01-03T14:50:10Z</dcterms:modified>
</cp:coreProperties>
</file>